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806-7FB4-3E90-5DEB-9891DBB67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C38D1-B4C5-B2F3-FDAB-D52BCD871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0714-4280-5073-256C-C47F437D5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DB9CD-CD9F-8312-5DF2-A7C22308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647BB-E9BB-D3BB-0A87-53BA6DB8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1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FABF-A935-7EB3-A14C-4AD4A935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E454A-0322-AC24-9C81-28EB8DCAB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FCF67-E7F0-1C87-AF8C-6DC016E2F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84A66-132C-3A33-E1F3-469C2057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762EE-ECC9-980F-834F-3C2CE508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B3BB8-BC81-74ED-3A01-8102A763FB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EF4A6-C3C4-95CA-C268-055F3D096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9D5AF-D280-46B2-ED3E-B6E699A1B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5644F-D2D1-ACD2-CC95-BD2F9C13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658DE-E8FA-424D-4731-D27EA8E7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3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20C7-68F5-28A0-5571-6C636F17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E287-95C3-B042-75D8-FD6E41B07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2FBFE-3E8D-625D-C829-4A499793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02AD4-2372-0A1A-5336-36847D87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728FB-8890-4143-0437-AD6682FB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587F-0349-74EE-9BFF-3F9EAD4A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A06D5-7907-84CF-EB87-0F57B6295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C90E8-2878-C31E-8300-4A25D694F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C4A83-8159-2088-2EC0-390E5CB25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5558-9A79-562B-C68F-680661F0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9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814D-EAAF-A5DF-42EB-D5B88A72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7162-F7A2-012F-CE08-869C52773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8AACD-B353-14AC-47B7-BDEA49F75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BF379-B3FC-F83C-50FA-F3A143C2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6EC12-1AA6-DF70-B5F0-5174DED8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92A79-1583-633E-1042-8A1A6F12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4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4DE0-A37E-F0C3-AC10-3E9A57483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266AE-CCA8-260F-1F7E-62C421847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03BA7-5E4A-8FAB-B284-F90685FCD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FCA6B-FF07-162C-DED0-C726511D6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191C8-7E46-0922-6F40-B3B770E7B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BD09A-28D8-386C-79F1-446E83A8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952DBA-FC53-32B8-5015-E6B0F144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49D80-22F0-FD1F-E7A2-6BA8239F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F600-635C-104B-BDAB-C7270CB9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31B32-0B8A-B65B-944C-C4F4242C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ABB33-F82D-9FFA-38E9-2548069A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C2204-17AB-A99E-C3CC-EFA1E2FA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91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9CA99-9112-B1D8-09FE-024D501C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B3BEB-E4BF-4B83-B7C9-F215BEC9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0F6D6-CB89-783A-A15F-BB19BB9B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8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D09B-6482-6270-816B-3EE15694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6A85-9B02-4AAB-8EB3-2FBB0908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CF467-66A5-8CEE-B13C-CA8FE8899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A4DEF-06D4-D4D1-0A37-7694061B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E8F99-39DD-E026-586F-E7FBCCC5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6FD5A-80B1-4C32-9AEA-C00BA81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5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5411-B826-3212-7EEF-FC2ECFB8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6C312-7A1E-FB00-026F-0A3D7E9C8C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58D73-5287-1F3E-3D0B-F5D69B87D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9DFA8-95A8-5A82-8523-B679ECB1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D5857-A8D1-5062-B84A-88A433F5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C46A9-0B16-10CE-082F-3891849E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5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479E7-545B-39AC-7A6D-97B14D06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64959-FD22-C03B-6AEB-547D6176E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A5116-0303-AD87-50D5-1DCDDECD6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1BA51-EDEC-4904-835D-B6E4A565A5C4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6BFF3-4CF6-BE74-CD72-F574FD7AF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A82AE-3833-B101-B47F-074F2C85C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8229-FE3B-432F-9C0D-08AE907A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0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A0ED-1962-0D11-3099-8DCD2AE08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63D7D-0BE1-AAB7-BEAF-89783A811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755B7-D1CE-4EDE-2152-52CAA327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1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484-90FD-3EB3-E957-A45F9444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DC91-ED02-17DA-EADE-A31CB45CD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E130-489C-3F6B-2EE6-B6A4EBE9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5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8F61-BE94-2A2A-03AC-DB698477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CC483-DB27-2659-CCDE-6F1B3262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18335-C8AF-10F2-DBC8-8710485C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5A2F-7728-C71B-D0CE-287CF3EB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92F7-51C4-DBC6-F3A3-E3D26DAC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D4224-E8DE-6973-6236-0501CEC6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2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9596-22D0-382B-7E81-31DB43BD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8AB85-44D5-052F-B9F8-FCF531272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8A804-3B38-E290-4223-912807B5B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0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179E-4F69-5388-B49C-C288DFF5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5F595-6044-0EC7-7C2A-796333D88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D0767-ABE8-E072-1A68-B0BC395A1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7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8E2A-6C3C-FD02-BDF5-15AF842D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4927-A86A-BF85-7454-5FC27C2A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D9CF-6DFB-8B06-D429-A1568419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25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7521-4587-601D-67DF-F41DDE18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26D2-5488-ED72-8E70-C3CA55998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2C63D-8A01-87C2-B940-484FDEC4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19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1EE8-DCEB-B60D-E592-2089E293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BD99-3E54-7A85-4FB8-49F74701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298CE-3F4E-D361-B022-D0E2FD74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3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5BA8-80FE-EE11-2E07-F21412F9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4220A-6B9F-8F89-7AE8-7CA6DD59A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2F84B-F741-8425-660F-18D5807C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5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5E83-C080-C438-7618-0444CD95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3AC14-BAF3-A927-4A84-D0AD50F7C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E6CCB-987D-F734-D47E-3396EEBB2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1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FD6A-7A68-596A-60AB-7082F02F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9D25-66CC-2C53-DC7D-3414731FB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D2AEA-5B9B-20B7-0071-6249F9BC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9A57-6FA3-8B16-9871-916B42EE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65CE-1BEA-2897-BFE5-86ECBAB21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6E759-14DF-FF1A-D6D8-CFE359CA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79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7E61-B9A9-DD27-170D-C62C2C2C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D2CBF-6564-5F9F-92C1-C3060D04D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E1F52-F7E0-2A4D-17EA-D3C6B8A7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35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24C92-E5C6-DA56-DE14-28FC7457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FDD7C-1EA6-5360-A28A-1C055CFE9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94BC8-BC19-0B1E-226F-AB542E56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1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C294-6D77-52F6-9B85-59782E1D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B1565-8F2A-01EE-A929-FA723FFAF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05E74-481D-D275-944C-E4487F45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7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8D39-9309-D3CD-4F78-874C7317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6C6A-DD74-03ED-F94D-CA9946D58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0C4E8-EC90-5779-9D22-D636C277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72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AAAB-9E1C-14A0-A22C-193E436D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68A1-CA7D-D2D9-7DCA-9055C6EC5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EDC0B-BDDC-E1F0-6A45-558D8D26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45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51BC-72DB-FBBF-2D40-5D1264DA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3114-EDC3-11F0-B74D-7EC583ED8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C5B9C-B245-0077-49CD-9DD8ECCA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35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A622-FA52-4AA9-B25C-0ABD9E1B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91F7B-1602-3B13-96D5-3EEEDC58E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09C76-0245-EA50-2485-715FD90A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27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C1BD-7E68-C088-040D-79CC7E5C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6C893-786A-36AB-7203-5B750CADA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4692F-E7EB-5F51-A3CE-CD7F3DB8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0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A4BB-A9E0-7A78-2E75-9CBCAD93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5261A-23D2-A849-E9CA-892F5988C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22678-C7BD-FC73-741B-1A419BAE5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D36F4-A40D-938F-F304-6C401257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0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EAB5-8AC7-82B5-AAA9-83E0C198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5B0D-5EB8-6698-7C4A-01B8F6A74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D99E5-770C-A7C1-6DC0-2F792209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04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E1A6-C272-3BF5-878F-7D17F6C2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E49A-88DC-A29F-1EB3-7CE835351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3625C-8DBD-DD03-7D04-BA710804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49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BE31-83C3-A4DB-A4EA-5D5542C1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B1D07-500E-E0EE-4D4A-266F65B90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5EAD6-E8BE-117A-F35B-18C28A75C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35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35BC-C8F1-B632-01D8-DD5AFC54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9A944-A4E3-27A4-42C8-E69ED442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0D80F-1FC1-ABB1-2C55-A5D39AD5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55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1970-9185-8746-B08A-76C2E9FC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29F7-D872-CD00-D177-436A6553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57AFE-FDE8-9FA8-7EB1-73F2C3A2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81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6889-9BD1-70C1-B908-1EFDE4C2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BF09F-D192-0553-2DF6-32067BB7C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9B46A-0ED9-85FE-1696-6624F589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09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652C-5F38-DF93-D8F5-23250DCB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533A-EB41-08A2-6C4E-CC3A80C55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B0437-6F4D-E721-DB11-784AC3FF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8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4ACC-4340-9DDC-7F25-64FC908D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0191F-C2E2-E2F0-9B30-361BD0975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C6C2F-B00A-E4F5-BDD7-B10F2DE9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4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0695-17DB-1266-D2CA-BBC78795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85B94-CD4F-E925-3623-96B25A39D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2082F-691B-BA9A-F5D0-C7408744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03532-8A43-76E1-FE47-CCF5A1F9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6C1C-647A-B3B9-310A-DF31F2E95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66DE7-FC7A-A5FE-6E70-3F5A2D050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8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6B44-E16B-6D24-FBF7-64DDBDD2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A5030-EA94-7C5A-98EE-DEC4AC210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65C53-5A67-4A5E-50CF-115361278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291F-C7AE-A012-E7A3-20D02535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C7EA-3454-0373-1F31-65B7CCBFF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E033E-49D8-420C-E939-8FA2D811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1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35E38-0E44-8D4C-00F6-BCF845E0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38A8-811C-BA71-64F6-2BB99931B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CB32C-EB40-4671-5B69-26E22EEC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02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AC4C-10EF-D69A-64D9-26978886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3C64-0D64-1417-546C-D86DE37E4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0983-F4BA-2498-7CEA-10E735A6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B041-9AED-4083-9970-4E9C584E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9F27C-C860-B02F-C787-1CD5523E9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05A6A-4913-3654-E95D-443DA718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3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Fast</dc:creator>
  <cp:lastModifiedBy>Fast</cp:lastModifiedBy>
  <cp:revision>1</cp:revision>
  <dcterms:created xsi:type="dcterms:W3CDTF">2022-11-21T05:51:53Z</dcterms:created>
  <dcterms:modified xsi:type="dcterms:W3CDTF">2022-11-21T07:27:06Z</dcterms:modified>
</cp:coreProperties>
</file>